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1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9C1481-DF4E-BB4A-B066-8EE0E5628693}" type="datetimeFigureOut">
              <a:rPr lang="en-US" smtClean="0"/>
              <a:t>3/13/2018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04C5C2-D283-B248-9656-A282CEFC95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8621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04C5C2-D283-B248-9656-A282CEFC951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654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04C5C2-D283-B248-9656-A282CEFC951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6548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8D91A-A2EE-4B54-B3C6-F6C67903BA9C}" type="datetime1">
              <a:rPr lang="en-US" smtClean="0"/>
              <a:pPr/>
              <a:t>3/13/2018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785C6-EBAF-49D5-AD4D-BABF4DFAAD59}" type="datetime1">
              <a:rPr lang="en-US" smtClean="0"/>
              <a:pPr/>
              <a:t>3/13/2018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04122-9A3A-4FD8-98B8-22631F32846C}" type="datetime1">
              <a:rPr lang="en-US" smtClean="0"/>
              <a:pPr/>
              <a:t>3/13/2018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9A7B8-0EC4-44C9-AFEF-25E144F11C06}" type="datetime1">
              <a:rPr lang="en-US" smtClean="0"/>
              <a:pPr/>
              <a:t>3/13/2018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B47B5-C739-4DAE-AACD-CC58CA843AC4}" type="datetime1">
              <a:rPr lang="en-US" smtClean="0"/>
              <a:pPr/>
              <a:t>3/13/2018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2AE48-94E6-46E0-BE32-5F0716DE9115}" type="datetime1">
              <a:rPr lang="en-US" smtClean="0"/>
              <a:pPr/>
              <a:t>3/13/2018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4C285-8BCE-48FC-97D9-E2837AF38351}" type="datetime1">
              <a:rPr lang="en-US" smtClean="0"/>
              <a:pPr/>
              <a:t>3/13/2018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0D3E6-EF16-4488-94A4-211508FE4682}" type="datetime1">
              <a:rPr lang="en-US" smtClean="0"/>
              <a:pPr/>
              <a:t>3/13/2018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7FB3B-20DA-4D0E-BF16-8262B7156612}" type="datetime1">
              <a:rPr lang="en-US" smtClean="0"/>
              <a:pPr/>
              <a:t>3/13/2018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73C2C-6BD0-40EC-8D8D-4D51F089C5EB}" type="datetime1">
              <a:rPr lang="en-US" smtClean="0"/>
              <a:pPr/>
              <a:t>3/13/2018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77F5C-EDA7-4864-9756-35769B0E62CF}" type="datetime1">
              <a:rPr lang="en-US" smtClean="0"/>
              <a:pPr/>
              <a:t>3/13/2018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88B99C93-F56F-46AB-9EB8-53614A95B15F}" type="datetime1">
              <a:rPr lang="en-US" smtClean="0"/>
              <a:pPr/>
              <a:t>3/13/2018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  <p:sldLayoutId id="2147483845" r:id="rId4"/>
    <p:sldLayoutId id="2147483846" r:id="rId5"/>
    <p:sldLayoutId id="2147483847" r:id="rId6"/>
    <p:sldLayoutId id="2147483848" r:id="rId7"/>
    <p:sldLayoutId id="2147483849" r:id="rId8"/>
    <p:sldLayoutId id="2147483850" r:id="rId9"/>
    <p:sldLayoutId id="2147483851" r:id="rId10"/>
    <p:sldLayoutId id="2147483852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Craigmck@upenn.edu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bpalbers@vt.edu" TargetMode="External"/><Relationship Id="rId4" Type="http://schemas.openxmlformats.org/officeDocument/2006/relationships/hyperlink" Target="mailto:batesme@vcu.edu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230925" y="2584620"/>
            <a:ext cx="8172189" cy="1219201"/>
          </a:xfrm>
        </p:spPr>
        <p:txBody>
          <a:bodyPr/>
          <a:lstStyle/>
          <a:p>
            <a:pPr algn="ctr"/>
            <a:r>
              <a:rPr lang="en-US" b="1" dirty="0">
                <a:latin typeface="Avenir Light"/>
                <a:cs typeface="Avenir Light"/>
              </a:rPr>
              <a:t>Make Your </a:t>
            </a:r>
            <a:br>
              <a:rPr lang="en-US" b="1" dirty="0">
                <a:latin typeface="Avenir Light"/>
                <a:cs typeface="Avenir Light"/>
              </a:rPr>
            </a:br>
            <a:r>
              <a:rPr lang="en-US" b="1" dirty="0">
                <a:latin typeface="Avenir Light"/>
                <a:cs typeface="Avenir Light"/>
              </a:rPr>
              <a:t>Statement Personal: </a:t>
            </a: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865920" y="4220308"/>
            <a:ext cx="6905719" cy="1359734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>
                <a:solidFill>
                  <a:schemeClr val="bg1">
                    <a:lumMod val="50000"/>
                  </a:schemeClr>
                </a:solidFill>
                <a:latin typeface="Abadi MT Condensed Light"/>
                <a:cs typeface="Abadi MT Condensed Light"/>
              </a:rPr>
              <a:t>The how-</a:t>
            </a:r>
            <a:r>
              <a:rPr lang="en-US" sz="2800" b="1" dirty="0" err="1">
                <a:solidFill>
                  <a:schemeClr val="bg1">
                    <a:lumMod val="50000"/>
                  </a:schemeClr>
                </a:solidFill>
                <a:latin typeface="Abadi MT Condensed Light"/>
                <a:cs typeface="Abadi MT Condensed Light"/>
              </a:rPr>
              <a:t>to’s</a:t>
            </a:r>
            <a:r>
              <a:rPr lang="en-US" sz="2800" b="1" dirty="0">
                <a:solidFill>
                  <a:schemeClr val="bg1">
                    <a:lumMod val="50000"/>
                  </a:schemeClr>
                </a:solidFill>
                <a:latin typeface="Abadi MT Condensed Light"/>
                <a:cs typeface="Abadi MT Condensed Light"/>
              </a:rPr>
              <a:t>, do’s, and don</a:t>
            </a:r>
            <a:r>
              <a:rPr lang="fr-FR" sz="2800" b="1" dirty="0">
                <a:solidFill>
                  <a:schemeClr val="bg1">
                    <a:lumMod val="50000"/>
                  </a:schemeClr>
                </a:solidFill>
                <a:latin typeface="Abadi MT Condensed Light"/>
                <a:cs typeface="Abadi MT Condensed Light"/>
              </a:rPr>
              <a:t>’</a:t>
            </a:r>
            <a:r>
              <a:rPr lang="en-US" sz="2800" b="1" dirty="0" err="1">
                <a:solidFill>
                  <a:schemeClr val="bg1">
                    <a:lumMod val="50000"/>
                  </a:schemeClr>
                </a:solidFill>
                <a:latin typeface="Abadi MT Condensed Light"/>
                <a:cs typeface="Abadi MT Condensed Light"/>
              </a:rPr>
              <a:t>ts</a:t>
            </a:r>
            <a:r>
              <a:rPr lang="en-US" sz="2800" b="1" dirty="0">
                <a:solidFill>
                  <a:schemeClr val="bg1">
                    <a:lumMod val="50000"/>
                  </a:schemeClr>
                </a:solidFill>
                <a:latin typeface="Abadi MT Condensed Light"/>
                <a:cs typeface="Abadi MT Condensed Light"/>
              </a:rPr>
              <a:t> of making a personal statement that POPS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19C2131-8EF0-4F68-9E6A-32251B0DDA82}"/>
              </a:ext>
            </a:extLst>
          </p:cNvPr>
          <p:cNvSpPr txBox="1"/>
          <p:nvPr/>
        </p:nvSpPr>
        <p:spPr>
          <a:xfrm>
            <a:off x="3244385" y="5210710"/>
            <a:ext cx="214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By: Mackenzie Bates </a:t>
            </a:r>
          </a:p>
        </p:txBody>
      </p:sp>
    </p:spTree>
    <p:extLst>
      <p:ext uri="{BB962C8B-B14F-4D97-AF65-F5344CB8AC3E}">
        <p14:creationId xmlns:p14="http://schemas.microsoft.com/office/powerpoint/2010/main" val="37737000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>
                <a:latin typeface="Avenir Light"/>
                <a:cs typeface="Avenir Light"/>
              </a:rPr>
              <a:t>HELP!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4125" y="1417638"/>
            <a:ext cx="8180573" cy="4983162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dirty="0"/>
              <a:t>Reach out to current dental students to have them read yours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Craig McKenzie: </a:t>
            </a:r>
            <a:r>
              <a:rPr lang="en-US" dirty="0">
                <a:hlinkClick r:id="rId3"/>
              </a:rPr>
              <a:t>Craigmck@upenn.edu</a:t>
            </a:r>
            <a:endParaRPr lang="en-US" dirty="0"/>
          </a:p>
          <a:p>
            <a:pPr lvl="1">
              <a:spcAft>
                <a:spcPts val="1200"/>
              </a:spcAft>
            </a:pPr>
            <a:r>
              <a:rPr lang="en-US" dirty="0"/>
              <a:t>Mackenzie Bates: </a:t>
            </a:r>
            <a:r>
              <a:rPr lang="en-US" dirty="0">
                <a:hlinkClick r:id="rId4"/>
              </a:rPr>
              <a:t>batesme@vcu.edu</a:t>
            </a:r>
            <a:r>
              <a:rPr lang="en-US" dirty="0"/>
              <a:t> 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Brie Albers: </a:t>
            </a:r>
            <a:r>
              <a:rPr lang="en-US" dirty="0">
                <a:hlinkClick r:id="rId5"/>
              </a:rPr>
              <a:t>bpalbers@vt.edu</a:t>
            </a:r>
            <a:endParaRPr lang="en-US" dirty="0"/>
          </a:p>
          <a:p>
            <a:pPr>
              <a:spcAft>
                <a:spcPts val="1200"/>
              </a:spcAft>
            </a:pPr>
            <a:r>
              <a:rPr lang="en-US" dirty="0"/>
              <a:t>Use club officers </a:t>
            </a:r>
          </a:p>
          <a:p>
            <a:pPr>
              <a:spcAft>
                <a:spcPts val="1200"/>
              </a:spcAft>
            </a:pPr>
            <a:r>
              <a:rPr lang="en-US" dirty="0"/>
              <a:t>Use VT’s HPA or Writing Center (as always) </a:t>
            </a:r>
            <a:r>
              <a:rPr lang="mr-IN" dirty="0"/>
              <a:t>–</a:t>
            </a:r>
            <a:r>
              <a:rPr lang="en-US" dirty="0"/>
              <a:t> they read tons of them! </a:t>
            </a:r>
          </a:p>
          <a:p>
            <a:pPr>
              <a:spcAft>
                <a:spcPts val="1200"/>
              </a:spcAft>
            </a:pPr>
            <a:r>
              <a:rPr lang="en-US" dirty="0"/>
              <a:t>ASDA hosts a “Personal Statement Workshop” webinar </a:t>
            </a:r>
            <a:r>
              <a:rPr lang="mr-IN" dirty="0"/>
              <a:t>–</a:t>
            </a:r>
            <a:r>
              <a:rPr lang="en-US" dirty="0"/>
              <a:t> typically during April</a:t>
            </a:r>
          </a:p>
        </p:txBody>
      </p:sp>
    </p:spTree>
    <p:extLst>
      <p:ext uri="{BB962C8B-B14F-4D97-AF65-F5344CB8AC3E}">
        <p14:creationId xmlns:p14="http://schemas.microsoft.com/office/powerpoint/2010/main" val="18004539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38352" cy="1143000"/>
          </a:xfrm>
        </p:spPr>
        <p:txBody>
          <a:bodyPr/>
          <a:lstStyle/>
          <a:p>
            <a:r>
              <a:rPr lang="en-US" dirty="0">
                <a:latin typeface="Avenir Light"/>
                <a:cs typeface="Avenir Light"/>
              </a:rPr>
              <a:t>What is a personal statement?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4132"/>
            <a:ext cx="7620000" cy="480060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2000" dirty="0"/>
              <a:t>Its is a 4500 </a:t>
            </a:r>
            <a:r>
              <a:rPr lang="en-US" sz="2000" b="1" i="1" dirty="0"/>
              <a:t>character</a:t>
            </a:r>
            <a:r>
              <a:rPr lang="en-US" sz="2000" dirty="0"/>
              <a:t> essay that gives dental schools a look into who you are and your choice to pursue a career in dentistry</a:t>
            </a:r>
          </a:p>
          <a:p>
            <a:pPr marL="114300" indent="0">
              <a:buNone/>
            </a:pPr>
            <a:endParaRPr lang="en-US" sz="2000" dirty="0"/>
          </a:p>
          <a:p>
            <a:pPr marL="114300" indent="0">
              <a:buNone/>
            </a:pPr>
            <a:r>
              <a:rPr lang="en-US" sz="2000" dirty="0"/>
              <a:t>There is no specific prompt – the personal statement is a chance to talk about you!! </a:t>
            </a:r>
          </a:p>
        </p:txBody>
      </p:sp>
    </p:spTree>
    <p:extLst>
      <p:ext uri="{BB962C8B-B14F-4D97-AF65-F5344CB8AC3E}">
        <p14:creationId xmlns:p14="http://schemas.microsoft.com/office/powerpoint/2010/main" val="22089682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755" y="292722"/>
            <a:ext cx="8210676" cy="1143000"/>
          </a:xfrm>
        </p:spPr>
        <p:txBody>
          <a:bodyPr>
            <a:noAutofit/>
          </a:bodyPr>
          <a:lstStyle/>
          <a:p>
            <a:pPr algn="ctr"/>
            <a:r>
              <a:rPr lang="en-US" sz="3700" cap="none" dirty="0">
                <a:latin typeface="Avenir Light"/>
                <a:cs typeface="Avenir Light"/>
              </a:rPr>
              <a:t>Theme 1: why do you want to be a dentist?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8977"/>
            <a:ext cx="7620000" cy="4800600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2200" dirty="0"/>
              <a:t>Was there a defining moment? Was it a journey?</a:t>
            </a:r>
          </a:p>
          <a:p>
            <a:pPr>
              <a:spcAft>
                <a:spcPts val="1200"/>
              </a:spcAft>
            </a:pPr>
            <a:r>
              <a:rPr lang="en-US" sz="2200" dirty="0"/>
              <a:t>Were you inspired by someone in particular? (</a:t>
            </a:r>
            <a:r>
              <a:rPr lang="en-US" sz="2200" i="1" dirty="0"/>
              <a:t>Be careful with this one </a:t>
            </a:r>
            <a:r>
              <a:rPr lang="mr-IN" sz="2200" i="1" dirty="0"/>
              <a:t>–</a:t>
            </a:r>
            <a:r>
              <a:rPr lang="en-US" sz="2200" i="1" dirty="0"/>
              <a:t> show how they inspired you but don’t make it all about them)</a:t>
            </a:r>
            <a:endParaRPr lang="en-US" sz="2200" dirty="0"/>
          </a:p>
          <a:p>
            <a:pPr>
              <a:spcAft>
                <a:spcPts val="1200"/>
              </a:spcAft>
            </a:pPr>
            <a:r>
              <a:rPr lang="en-US" sz="2200" dirty="0"/>
              <a:t>Is there a personal experience that drives you?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0222" y="4278156"/>
            <a:ext cx="4076920" cy="203846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651414" y="6316616"/>
            <a:ext cx="193757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/>
              <a:t>https://www.123dentist.com</a:t>
            </a:r>
          </a:p>
        </p:txBody>
      </p:sp>
    </p:spTree>
    <p:extLst>
      <p:ext uri="{BB962C8B-B14F-4D97-AF65-F5344CB8AC3E}">
        <p14:creationId xmlns:p14="http://schemas.microsoft.com/office/powerpoint/2010/main" val="40618006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cap="none" dirty="0">
                <a:latin typeface="Avenir Light"/>
                <a:cs typeface="Avenir Light"/>
              </a:rPr>
              <a:t>Theme 2: What makes you great?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128" y="1752600"/>
            <a:ext cx="8229600" cy="4373563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2200" dirty="0"/>
              <a:t>Is there anything unique about you?</a:t>
            </a:r>
          </a:p>
          <a:p>
            <a:pPr>
              <a:spcAft>
                <a:spcPts val="1200"/>
              </a:spcAft>
            </a:pPr>
            <a:r>
              <a:rPr lang="en-US" sz="2200" dirty="0"/>
              <a:t>What is your personality like?</a:t>
            </a:r>
          </a:p>
          <a:p>
            <a:pPr>
              <a:spcAft>
                <a:spcPts val="1200"/>
              </a:spcAft>
            </a:pPr>
            <a:r>
              <a:rPr lang="en-US" sz="2200" dirty="0"/>
              <a:t>What are your strengths?</a:t>
            </a:r>
          </a:p>
          <a:p>
            <a:pPr>
              <a:spcAft>
                <a:spcPts val="1200"/>
              </a:spcAft>
            </a:pPr>
            <a:r>
              <a:rPr lang="en-US" sz="2200" dirty="0"/>
              <a:t>Do you have an interest in public health?</a:t>
            </a:r>
          </a:p>
          <a:p>
            <a:pPr>
              <a:spcAft>
                <a:spcPts val="1200"/>
              </a:spcAft>
            </a:pPr>
            <a:r>
              <a:rPr lang="en-US" dirty="0"/>
              <a:t>Everyone has a story to tell – find yours</a:t>
            </a:r>
            <a:endParaRPr lang="en-US" sz="2200" dirty="0"/>
          </a:p>
          <a:p>
            <a:endParaRPr lang="en-US" sz="2200" dirty="0"/>
          </a:p>
          <a:p>
            <a:pPr marL="114300" indent="0">
              <a:buNone/>
            </a:pPr>
            <a:r>
              <a:rPr lang="en-US" sz="2200" dirty="0"/>
              <a:t>Nontraditional Applicants: discuss what you’ve completed in your time off </a:t>
            </a:r>
          </a:p>
        </p:txBody>
      </p:sp>
    </p:spTree>
    <p:extLst>
      <p:ext uri="{BB962C8B-B14F-4D97-AF65-F5344CB8AC3E}">
        <p14:creationId xmlns:p14="http://schemas.microsoft.com/office/powerpoint/2010/main" val="37968226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0293"/>
            <a:ext cx="7620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100" cap="none" dirty="0">
                <a:latin typeface="Avenir Light"/>
                <a:cs typeface="Avenir Light"/>
              </a:rPr>
              <a:t>Theme 3: is there anything about you that makes you particularly qualified?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69581"/>
            <a:ext cx="7620000" cy="4800600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2200" dirty="0"/>
              <a:t>Do you have any shadowing/work experience that stands out to you?</a:t>
            </a:r>
          </a:p>
          <a:p>
            <a:pPr>
              <a:spcAft>
                <a:spcPts val="1200"/>
              </a:spcAft>
            </a:pPr>
            <a:r>
              <a:rPr lang="en-US" sz="2200" dirty="0"/>
              <a:t>What traits will make you exceptionally fit for a career in healthcare?</a:t>
            </a:r>
          </a:p>
          <a:p>
            <a:pPr>
              <a:spcAft>
                <a:spcPts val="1200"/>
              </a:spcAft>
            </a:pPr>
            <a:r>
              <a:rPr lang="en-US" sz="2200" dirty="0"/>
              <a:t>Do you have any unique volunteer experiences?</a:t>
            </a:r>
          </a:p>
          <a:p>
            <a:pPr>
              <a:spcAft>
                <a:spcPts val="1200"/>
              </a:spcAft>
            </a:pPr>
            <a:r>
              <a:rPr lang="en-US" sz="2200" dirty="0"/>
              <a:t>What traits do good dentists possess that you also possess?</a:t>
            </a:r>
          </a:p>
        </p:txBody>
      </p:sp>
    </p:spTree>
    <p:extLst>
      <p:ext uri="{BB962C8B-B14F-4D97-AF65-F5344CB8AC3E}">
        <p14:creationId xmlns:p14="http://schemas.microsoft.com/office/powerpoint/2010/main" val="33545040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>
                <a:latin typeface="Avenir Light"/>
                <a:cs typeface="Avenir Light"/>
              </a:rPr>
              <a:t>The Do’s…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Grab the reader early! </a:t>
            </a:r>
          </a:p>
          <a:p>
            <a:r>
              <a:rPr lang="en-US" dirty="0"/>
              <a:t>Express feeling – it is a </a:t>
            </a:r>
            <a:r>
              <a:rPr lang="en-US" i="1" dirty="0"/>
              <a:t>personal</a:t>
            </a:r>
            <a:r>
              <a:rPr lang="en-US" dirty="0"/>
              <a:t> statement after all!</a:t>
            </a:r>
          </a:p>
          <a:p>
            <a:r>
              <a:rPr lang="en-US" dirty="0"/>
              <a:t>Organize in a manner that is easy to follow</a:t>
            </a:r>
          </a:p>
          <a:p>
            <a:r>
              <a:rPr lang="en-US" dirty="0"/>
              <a:t>Edit, edit, edit – start early! </a:t>
            </a:r>
          </a:p>
          <a:p>
            <a:r>
              <a:rPr lang="en-US" dirty="0"/>
              <a:t>Get feedback from people you trust</a:t>
            </a:r>
          </a:p>
          <a:p>
            <a:pPr marL="11430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20863"/>
          <a:stretch/>
        </p:blipFill>
        <p:spPr>
          <a:xfrm>
            <a:off x="1324726" y="3722810"/>
            <a:ext cx="6441388" cy="2877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5246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latin typeface="Avenir Light"/>
                <a:cs typeface="Avenir Light"/>
              </a:rPr>
              <a:t>The Do-Not’s…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Don’t just rewrite your resume in paragraph form</a:t>
            </a:r>
          </a:p>
          <a:p>
            <a:pPr>
              <a:spcAft>
                <a:spcPts val="1200"/>
              </a:spcAft>
            </a:pPr>
            <a:r>
              <a:rPr lang="en-US" dirty="0"/>
              <a:t>Don’t only write what you </a:t>
            </a:r>
            <a:r>
              <a:rPr lang="en-US" i="1" dirty="0"/>
              <a:t>think</a:t>
            </a:r>
            <a:r>
              <a:rPr lang="en-US" dirty="0"/>
              <a:t> they want to hear</a:t>
            </a:r>
          </a:p>
          <a:p>
            <a:pPr>
              <a:spcAft>
                <a:spcPts val="1200"/>
              </a:spcAft>
            </a:pPr>
            <a:r>
              <a:rPr lang="en-US" dirty="0"/>
              <a:t>Don’t rush yourself during the writing process – let it evolve overtime</a:t>
            </a:r>
          </a:p>
          <a:p>
            <a:pPr>
              <a:spcAft>
                <a:spcPts val="1200"/>
              </a:spcAft>
            </a:pPr>
            <a:r>
              <a:rPr lang="en-US" dirty="0"/>
              <a:t>Don’t expect your first version to be perfect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132016">
            <a:off x="2882696" y="4341728"/>
            <a:ext cx="2662842" cy="2279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5748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>
                <a:latin typeface="Avenir Light"/>
                <a:cs typeface="Avenir Light"/>
              </a:rPr>
              <a:t>Writing Tips and Tricks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Show, don’t just tell</a:t>
            </a:r>
          </a:p>
          <a:p>
            <a:r>
              <a:rPr lang="en-US" dirty="0"/>
              <a:t>Sentence Structure Hints:</a:t>
            </a:r>
          </a:p>
          <a:p>
            <a:pPr lvl="2">
              <a:buFont typeface="Courier New"/>
              <a:buChar char="o"/>
            </a:pPr>
            <a:r>
              <a:rPr lang="en-US" dirty="0"/>
              <a:t>Longer sentences = Lower Reading Comprehension</a:t>
            </a:r>
          </a:p>
          <a:p>
            <a:pPr lvl="2">
              <a:buFont typeface="Courier New"/>
              <a:buChar char="o"/>
            </a:pPr>
            <a:r>
              <a:rPr lang="en-US" dirty="0"/>
              <a:t>Alternate between long and short sentences</a:t>
            </a:r>
          </a:p>
          <a:p>
            <a:pPr lvl="2">
              <a:spcAft>
                <a:spcPts val="1200"/>
              </a:spcAft>
              <a:buFont typeface="Courier New"/>
              <a:buChar char="o"/>
            </a:pPr>
            <a:r>
              <a:rPr lang="en-US" dirty="0"/>
              <a:t>Write in active voice (subject, verb, object)</a:t>
            </a:r>
          </a:p>
          <a:p>
            <a:pPr>
              <a:spcAft>
                <a:spcPts val="1200"/>
              </a:spcAft>
              <a:buFont typeface="Arial"/>
              <a:buChar char="•"/>
            </a:pPr>
            <a:r>
              <a:rPr lang="en-US" dirty="0"/>
              <a:t>Check your grammar and spelling. Then do it again. And again. Then have someone else do it. </a:t>
            </a:r>
          </a:p>
          <a:p>
            <a:pPr>
              <a:spcAft>
                <a:spcPts val="1200"/>
              </a:spcAft>
              <a:buFont typeface="Arial"/>
              <a:buChar char="•"/>
            </a:pPr>
            <a:r>
              <a:rPr lang="en-US" dirty="0"/>
              <a:t>Don’t get discouraged if you find it hard to start! </a:t>
            </a:r>
            <a:r>
              <a:rPr lang="mr-IN" dirty="0"/>
              <a:t>–</a:t>
            </a:r>
            <a:r>
              <a:rPr lang="en-US" dirty="0"/>
              <a:t> This is the most common complaint and 100% the hardest part</a:t>
            </a:r>
          </a:p>
        </p:txBody>
      </p:sp>
    </p:spTree>
    <p:extLst>
      <p:ext uri="{BB962C8B-B14F-4D97-AF65-F5344CB8AC3E}">
        <p14:creationId xmlns:p14="http://schemas.microsoft.com/office/powerpoint/2010/main" val="28478176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87749"/>
            <a:ext cx="7620000" cy="1143000"/>
          </a:xfrm>
        </p:spPr>
        <p:txBody>
          <a:bodyPr/>
          <a:lstStyle/>
          <a:p>
            <a:pPr algn="ctr"/>
            <a:r>
              <a:rPr lang="en-US" sz="4400" dirty="0">
                <a:latin typeface="Avenir Light"/>
                <a:cs typeface="Avenir Light"/>
              </a:rPr>
              <a:t>Most importantly – </a:t>
            </a:r>
            <a:br>
              <a:rPr lang="en-US" sz="4400" dirty="0">
                <a:latin typeface="Avenir Light"/>
                <a:cs typeface="Avenir Light"/>
              </a:rPr>
            </a:br>
            <a:r>
              <a:rPr lang="en-US" sz="4400" dirty="0">
                <a:latin typeface="Avenir Heavy"/>
                <a:cs typeface="Avenir Heavy"/>
              </a:rPr>
              <a:t>ADD YOUR FLARE</a:t>
            </a:r>
            <a:endParaRPr lang="en-US" dirty="0">
              <a:latin typeface="Avenir Heavy"/>
              <a:cs typeface="Avenir Heavy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613381"/>
            <a:ext cx="7620000" cy="1387912"/>
          </a:xfrm>
        </p:spPr>
        <p:txBody>
          <a:bodyPr/>
          <a:lstStyle/>
          <a:p>
            <a:pPr marL="114300" indent="0">
              <a:buNone/>
            </a:pPr>
            <a:endParaRPr lang="en-US" dirty="0"/>
          </a:p>
          <a:p>
            <a:pPr marL="114300" indent="0" algn="ctr">
              <a:buNone/>
            </a:pPr>
            <a:r>
              <a:rPr lang="en-US" dirty="0"/>
              <a:t>Admissions counselors can look at hundreds of personal statements – make yours memorable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1057" y="2028355"/>
            <a:ext cx="3884602" cy="2585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16618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Genesis">
      <a:dk1>
        <a:sysClr val="windowText" lastClr="000000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Adjacency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Adjacency.thmx</Template>
  <TotalTime>453</TotalTime>
  <Words>505</Words>
  <Application>Microsoft Office PowerPoint</Application>
  <PresentationFormat>On-screen Show (4:3)</PresentationFormat>
  <Paragraphs>57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Abadi MT Condensed Light</vt:lpstr>
      <vt:lpstr>Arial</vt:lpstr>
      <vt:lpstr>Avenir Heavy</vt:lpstr>
      <vt:lpstr>Avenir Light</vt:lpstr>
      <vt:lpstr>Calibri</vt:lpstr>
      <vt:lpstr>Cambria</vt:lpstr>
      <vt:lpstr>Courier New</vt:lpstr>
      <vt:lpstr>Mangal</vt:lpstr>
      <vt:lpstr>Adjacency</vt:lpstr>
      <vt:lpstr>Make Your  Statement Personal: </vt:lpstr>
      <vt:lpstr>What is a personal statement?</vt:lpstr>
      <vt:lpstr>Theme 1: why do you want to be a dentist?</vt:lpstr>
      <vt:lpstr>Theme 2: What makes you great?</vt:lpstr>
      <vt:lpstr>Theme 3: is there anything about you that makes you particularly qualified?</vt:lpstr>
      <vt:lpstr>The Do’s…</vt:lpstr>
      <vt:lpstr>The Do-Not’s…</vt:lpstr>
      <vt:lpstr>Writing Tips and Tricks</vt:lpstr>
      <vt:lpstr>Most importantly –  ADD YOUR FLARE</vt:lpstr>
      <vt:lpstr>HELP!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Personal Statements</dc:title>
  <dc:creator>Mackenzie Bates</dc:creator>
  <cp:lastModifiedBy>Winkler, TJ</cp:lastModifiedBy>
  <cp:revision>16</cp:revision>
  <dcterms:created xsi:type="dcterms:W3CDTF">2017-03-15T16:49:08Z</dcterms:created>
  <dcterms:modified xsi:type="dcterms:W3CDTF">2018-03-13T23:43:39Z</dcterms:modified>
</cp:coreProperties>
</file>