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10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291522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14776_857801194278102_6838062601209024964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65" y="536183"/>
            <a:ext cx="10261792" cy="462811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65" y="6538566"/>
            <a:ext cx="10261792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Statistics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Average DAT (AA/TS/PAT): 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20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20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20</a:t>
            </a: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Average GPA:  sGPA 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3.4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) 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 oGPA 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3.5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)</a:t>
            </a: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Chances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787399" y="2768600"/>
            <a:ext cx="9751555" cy="46344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</a:lstStyle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3329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Applicants</a:t>
            </a:r>
            <a:endParaRPr lang="en-US" sz="3200" b="1" dirty="0" smtClean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</a:rPr>
              <a:t>608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200" b="1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offered interview </a:t>
            </a:r>
            <a:endParaRPr lang="en-US" sz="3200" b="1" dirty="0"/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279 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offered admission</a:t>
            </a:r>
            <a:endParaRPr lang="en-US" sz="3200" b="1" dirty="0"/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144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students matriculate </a:t>
            </a:r>
            <a:endParaRPr sz="3200" b="1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Requirements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787400" y="2370495"/>
            <a:ext cx="5375241" cy="65260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Biology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Gen Chem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Organic chem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</a:t>
            </a: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semesters Physics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English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of philosophy, fine arts, or history </a:t>
            </a:r>
          </a:p>
          <a:p>
            <a:pPr marL="822451" lvl="1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*waived if receiving BS degree</a:t>
            </a:r>
            <a:endParaRPr sz="2418" dirty="0">
              <a:solidFill>
                <a:srgbClr val="EBEBEB"/>
              </a:solidFill>
              <a:effectLst>
                <a:outerShdw blurRad="47244" dist="2362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7720483" y="2192533"/>
            <a:ext cx="3513782" cy="416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18583" lvl="0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Recommended: </a:t>
            </a:r>
            <a:endParaRPr lang="en-US" sz="3300" dirty="0" smtClean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marL="5185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</a:rPr>
              <a:t>Anatomy</a:t>
            </a:r>
          </a:p>
          <a:p>
            <a:pPr marL="5185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Biochemistry</a:t>
            </a:r>
          </a:p>
          <a:p>
            <a:pPr marL="5185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</a:rPr>
              <a:t>Cell Biology</a:t>
            </a:r>
          </a:p>
          <a:p>
            <a:pPr marL="5185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Histology</a:t>
            </a:r>
          </a:p>
          <a:p>
            <a:pPr marL="5185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  <a:effectLst/>
              </a:rPr>
              <a:t>Immunology</a:t>
            </a:r>
          </a:p>
          <a:p>
            <a:pPr marL="5185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  <a:effectLst/>
              </a:rPr>
              <a:t>Molecular Bio</a:t>
            </a:r>
          </a:p>
          <a:p>
            <a:pPr marL="5185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  <a:effectLst/>
              </a:rPr>
              <a:t>Genetics</a:t>
            </a:r>
            <a:endParaRPr sz="3300" dirty="0">
              <a:solidFill>
                <a:schemeClr val="tx1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45" name="Shape 45"/>
          <p:cNvSpPr/>
          <p:nvPr/>
        </p:nvSpPr>
        <p:spPr>
          <a:xfrm>
            <a:off x="7470681" y="6357776"/>
            <a:ext cx="5258922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19805" lvl="0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Additional Requirements:</a:t>
            </a:r>
          </a:p>
          <a:p>
            <a:pPr marL="864305" lvl="1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$</a:t>
            </a:r>
            <a:r>
              <a:rPr lang="en-US" sz="3400" dirty="0">
                <a:solidFill>
                  <a:schemeClr val="tx1"/>
                </a:solidFill>
                <a:effectLst/>
              </a:rPr>
              <a:t>8</a:t>
            </a:r>
            <a:r>
              <a:rPr lang="en-US" sz="3400" dirty="0" smtClean="0">
                <a:solidFill>
                  <a:schemeClr val="tx1"/>
                </a:solidFill>
              </a:rPr>
              <a:t>0</a:t>
            </a: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Fee</a:t>
            </a:r>
            <a:endParaRPr lang="en-US" sz="3400" dirty="0" smtClean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marL="864305" lvl="1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400" dirty="0">
                <a:solidFill>
                  <a:schemeClr val="tx1"/>
                </a:solidFill>
              </a:rPr>
              <a:t>S</a:t>
            </a: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econdary </a:t>
            </a: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app</a:t>
            </a:r>
            <a:r>
              <a:rPr lang="en-US"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(If offered interview)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Curriculum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6709" lvl="0" indent="-346709" defTabSz="45567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7" dirty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Tuition:  </a:t>
            </a:r>
            <a:r>
              <a:rPr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$</a:t>
            </a:r>
            <a:r>
              <a:rPr lang="en-US"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427</a:t>
            </a:r>
            <a:r>
              <a:rPr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,000 </a:t>
            </a:r>
            <a:r>
              <a:rPr sz="2807" dirty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(Private</a:t>
            </a:r>
            <a:r>
              <a:rPr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)</a:t>
            </a:r>
            <a:r>
              <a:rPr lang="en-US" sz="2807" dirty="0" smtClean="0">
                <a:effectLst>
                  <a:outerShdw blurRad="39624" dist="29717" dir="5400000" rotWithShape="0">
                    <a:srgbClr val="000000"/>
                  </a:outerShdw>
                </a:effectLst>
              </a:rPr>
              <a:t> </a:t>
            </a:r>
            <a:r>
              <a:rPr lang="en-US"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-Unique payback plan with the state of California</a:t>
            </a:r>
            <a:endParaRPr sz="2807" dirty="0">
              <a:solidFill>
                <a:schemeClr val="tx1"/>
              </a:solidFill>
              <a:effectLst>
                <a:outerShdw blurRad="39624" dist="29717" dir="5400000" rotWithShape="0">
                  <a:srgbClr val="000000"/>
                </a:outerShdw>
              </a:effectLst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Problem Based Learning (practice PBL during interview)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Boards taken after second year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Tests are only midterms and finals for D1 &amp; D2</a:t>
            </a:r>
            <a:endParaRPr lang="en-US" sz="2651" dirty="0" smtClean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New Electric Hand pieces installed</a:t>
            </a:r>
            <a:endParaRPr lang="en-US" sz="2651" dirty="0" smtClean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On Undergraduate campus</a:t>
            </a:r>
            <a:endParaRPr lang="en-US" sz="2651" dirty="0" smtClean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“Easier than my undergraduate course load” – USC student interviewer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167</Words>
  <Application>Microsoft Macintosh PowerPoint</Application>
  <PresentationFormat>Custom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Industrial</vt:lpstr>
      <vt:lpstr>PowerPoint Presentation</vt:lpstr>
      <vt:lpstr>Statistics</vt:lpstr>
      <vt:lpstr>Chances</vt:lpstr>
      <vt:lpstr>Requirements</vt:lpstr>
      <vt:lpstr>Curriculum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Aaron</cp:lastModifiedBy>
  <cp:revision>7</cp:revision>
  <dcterms:modified xsi:type="dcterms:W3CDTF">2015-02-05T19:56:31Z</dcterms:modified>
</cp:coreProperties>
</file>