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2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291522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15"/>
        </a:buBlip>
        <a:defRPr sz="3600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the_Pacif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67" y="6294793"/>
            <a:ext cx="9569355" cy="2286000"/>
          </a:xfrm>
          <a:prstGeom prst="rect">
            <a:avLst/>
          </a:prstGeom>
        </p:spPr>
      </p:pic>
      <p:pic>
        <p:nvPicPr>
          <p:cNvPr id="6" name="Picture 5" descr="SF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67" y="651847"/>
            <a:ext cx="9569355" cy="481311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Statistics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DAT (AA/TS/PAT):  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21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21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21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Average GPA:  sGPA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3.4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 </a:t>
            </a:r>
            <a:r>
              <a:rPr sz="36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/ oGPA 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3.4</a:t>
            </a:r>
            <a:r>
              <a:rPr sz="36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)</a:t>
            </a:r>
            <a:endParaRPr sz="3600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Chances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787399" y="2768600"/>
            <a:ext cx="9751555" cy="4634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3016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Applicants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 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65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%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Out of State)</a:t>
            </a:r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298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interview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33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%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OOS)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</a:rPr>
              <a:t>292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offered admission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</a:rPr>
              <a:t>33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%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OOS)</a:t>
            </a:r>
            <a:endParaRPr lang="en-US" sz="3200" b="1" dirty="0"/>
          </a:p>
          <a:p>
            <a:pPr lvl="0"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chemeClr val="tx1"/>
                </a:solidFill>
                <a:effectLst/>
              </a:rPr>
              <a:t>141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students matriculate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(25%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OOS)</a:t>
            </a:r>
            <a:endParaRPr sz="3200" b="1" dirty="0">
              <a:solidFill>
                <a:srgbClr val="FFFFFF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Requirements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87400" y="2403677"/>
            <a:ext cx="5375241" cy="5472432"/>
          </a:xfrm>
          <a:prstGeom prst="rect">
            <a:avLst/>
          </a:prstGeom>
        </p:spPr>
        <p:txBody>
          <a:bodyPr/>
          <a:lstStyle/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4</a:t>
            </a:r>
            <a:r>
              <a:rPr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semesters Biology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Gen Chem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Organic chem </a:t>
            </a:r>
            <a:r>
              <a:rPr lang="en-US"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(Lab not required)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</a:t>
            </a: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semesters Physics &amp; Lab</a:t>
            </a:r>
          </a:p>
          <a:p>
            <a:pPr marL="377951" lvl="0" indent="-377951" defTabSz="543305">
              <a:spcBef>
                <a:spcPts val="39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18" dirty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 semesters </a:t>
            </a:r>
            <a:r>
              <a:rPr sz="2418" dirty="0" smtClean="0">
                <a:solidFill>
                  <a:srgbClr val="EBEBEB"/>
                </a:solidFill>
                <a:effectLst>
                  <a:outerShdw blurRad="47244" dist="2362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English</a:t>
            </a:r>
            <a:endParaRPr sz="2418" dirty="0">
              <a:solidFill>
                <a:srgbClr val="EBEBEB"/>
              </a:solidFill>
              <a:effectLst>
                <a:outerShdw blurRad="47244" dist="2362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7410005" y="2085196"/>
            <a:ext cx="4796185" cy="4673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8583" lvl="0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Recommended: 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Anatomy/Physiology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Histology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Microbiology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Cell Biology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Immunology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Molecular Bio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</a:rPr>
              <a:t>Genetics</a:t>
            </a:r>
          </a:p>
          <a:p>
            <a:pPr marL="963083" lvl="1" indent="-518583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tx1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Biochemistry</a:t>
            </a:r>
            <a:endParaRPr sz="3300" dirty="0">
              <a:solidFill>
                <a:schemeClr val="tx1"/>
              </a:solidFill>
              <a:effectLst>
                <a:outerShdw blurRad="50800" dist="38100" dir="5400000" rotWithShape="0">
                  <a:srgbClr val="000000"/>
                </a:outerShdw>
              </a:effectLst>
            </a:endParaRPr>
          </a:p>
        </p:txBody>
      </p:sp>
      <p:sp>
        <p:nvSpPr>
          <p:cNvPr id="45" name="Shape 45"/>
          <p:cNvSpPr/>
          <p:nvPr/>
        </p:nvSpPr>
        <p:spPr>
          <a:xfrm>
            <a:off x="7470681" y="7004881"/>
            <a:ext cx="5180905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19805" lvl="0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Additional Requirements: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$</a:t>
            </a:r>
            <a:r>
              <a:rPr lang="en-US" sz="3400" dirty="0" smtClean="0">
                <a:solidFill>
                  <a:schemeClr val="tx1"/>
                </a:solidFill>
                <a:effectLst/>
              </a:rPr>
              <a:t>75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 </a:t>
            </a: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Fee</a:t>
            </a:r>
          </a:p>
          <a:p>
            <a:pPr marL="864305" lvl="1" indent="-419805" algn="l"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No </a:t>
            </a:r>
            <a:r>
              <a:rPr sz="3400" dirty="0" smtClean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secondary </a:t>
            </a:r>
            <a:r>
              <a:rPr sz="34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app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Curriculum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787400" y="2244944"/>
            <a:ext cx="11430000" cy="6238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6709" lvl="0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 dirty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Tuition:  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$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403</a:t>
            </a:r>
            <a:r>
              <a:rPr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,000</a:t>
            </a: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 </a:t>
            </a:r>
            <a:r>
              <a:rPr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(</a:t>
            </a:r>
            <a:r>
              <a:rPr lang="en-US" sz="2807" dirty="0" smtClean="0">
                <a:solidFill>
                  <a:srgbClr val="FFFFFF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Private)</a:t>
            </a:r>
          </a:p>
          <a:p>
            <a:pPr marL="346709" lvl="0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807" dirty="0" smtClean="0">
                <a:solidFill>
                  <a:schemeClr val="tx1"/>
                </a:solidFill>
                <a:effectLst>
                  <a:outerShdw blurRad="39624" dist="29717" dir="5400000" rotWithShape="0">
                    <a:srgbClr val="000000"/>
                  </a:outerShdw>
                </a:effectLst>
              </a:rPr>
              <a:t>Only three year program in the country</a:t>
            </a:r>
            <a:endParaRPr lang="en-US" sz="2807" dirty="0" smtClean="0">
              <a:solidFill>
                <a:schemeClr val="tx1"/>
              </a:solidFill>
              <a:effectLst>
                <a:outerShdw blurRad="39624" dist="29717" dir="5400000" rotWithShape="0">
                  <a:srgbClr val="000000"/>
                </a:outerShdw>
              </a:effectLst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Block Schedule Exams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Boards taken 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middle of second year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High </a:t>
            </a:r>
            <a:r>
              <a:rPr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specialization </a:t>
            </a:r>
            <a:r>
              <a:rPr sz="2651" dirty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rate (Endo, OMFS, </a:t>
            </a:r>
            <a:r>
              <a:rPr sz="2651" dirty="0" err="1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etc</a:t>
            </a: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)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Most highly regarded clinical program in the country</a:t>
            </a:r>
          </a:p>
          <a:p>
            <a:pPr marL="316991" lvl="0" indent="-316991" defTabSz="455675">
              <a:spcBef>
                <a:spcPts val="3200"/>
              </a:spcBef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651" dirty="0" smtClean="0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Brand new school and clinic in the middle of downtown San Francisco</a:t>
            </a:r>
            <a:endParaRPr sz="2651" dirty="0">
              <a:solidFill>
                <a:srgbClr val="EBEBEB"/>
              </a:solidFill>
              <a:effectLst>
                <a:outerShdw blurRad="39624" dist="19812" dir="5400000" rotWithShape="0">
                  <a:srgbClr val="000000"/>
                </a:outerShdw>
              </a:effectLst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168</Words>
  <Application>Microsoft Macintosh PowerPoint</Application>
  <PresentationFormat>Custom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Industrial</vt:lpstr>
      <vt:lpstr>PowerPoint Presentation</vt:lpstr>
      <vt:lpstr>Statistics</vt:lpstr>
      <vt:lpstr>Chances</vt:lpstr>
      <vt:lpstr>Requirements</vt:lpstr>
      <vt:lpstr>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</cp:lastModifiedBy>
  <cp:revision>7</cp:revision>
  <dcterms:modified xsi:type="dcterms:W3CDTF">2015-02-10T21:01:39Z</dcterms:modified>
</cp:coreProperties>
</file>