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01" y="6754571"/>
            <a:ext cx="5938118" cy="2699000"/>
          </a:xfrm>
          <a:prstGeom prst="rect">
            <a:avLst/>
          </a:prstGeom>
        </p:spPr>
      </p:pic>
      <p:pic>
        <p:nvPicPr>
          <p:cNvPr id="2" name="Picture 1" descr="at_still_univer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26" y="1187995"/>
            <a:ext cx="8524036" cy="48229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18.6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18.6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20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3.2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3.4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3543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Applicants</a:t>
            </a:r>
            <a:endParaRPr lang="en-US" sz="3200" b="1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380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127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admission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76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students matriculate 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153162"/>
            <a:ext cx="5375241" cy="6127938"/>
          </a:xfrm>
          <a:prstGeom prst="rect">
            <a:avLst/>
          </a:prstGeom>
        </p:spPr>
        <p:txBody>
          <a:bodyPr/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Organic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Physiology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Anatomy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of Biochemistry </a:t>
            </a:r>
          </a:p>
        </p:txBody>
      </p:sp>
      <p:sp>
        <p:nvSpPr>
          <p:cNvPr id="44" name="Shape 44"/>
          <p:cNvSpPr/>
          <p:nvPr/>
        </p:nvSpPr>
        <p:spPr>
          <a:xfrm>
            <a:off x="7113439" y="2692400"/>
            <a:ext cx="510396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  <a:endParaRPr lang="en-US" sz="3300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/>
              </a:rPr>
              <a:t>1 semester Microbiology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113439" y="4643974"/>
            <a:ext cx="5180905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70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Fee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chemeClr val="tx1"/>
                </a:solidFill>
                <a:effectLst/>
              </a:rPr>
              <a:t>S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econdary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87400" y="2768599"/>
            <a:ext cx="11430000" cy="61771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$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400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,000 </a:t>
            </a: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(Private)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D.M.D Granted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Located in Tucson, Arizona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Average accepted applicant has 800+ hours of volunteer work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Volunteer work is equal in weight to GPA &amp; DAT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Exams are spread weekly with traditional Midterms and Finals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4</a:t>
            </a:r>
            <a:r>
              <a:rPr lang="en-US" sz="2651" baseline="30000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th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Years required to do dental externship for 5-6 months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taken after 1</a:t>
            </a:r>
            <a:r>
              <a:rPr lang="en-US" sz="2651" baseline="30000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st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year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147</Words>
  <Application>Microsoft Macintosh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4</cp:revision>
  <dcterms:modified xsi:type="dcterms:W3CDTF">2015-01-26T01:44:21Z</dcterms:modified>
</cp:coreProperties>
</file>