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2" r:id="rId5"/>
    <p:sldId id="266" r:id="rId6"/>
    <p:sldId id="261" r:id="rId7"/>
    <p:sldId id="260" r:id="rId8"/>
    <p:sldId id="265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502B6-B0AA-0B49-A19C-B1E6EEE6FC1C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9F55D-EEB1-9047-B73E-9BA13B9D0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77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(3/15/16 19:11) -----</a:t>
            </a:r>
          </a:p>
          <a:p>
            <a:r>
              <a:rPr lang="en-US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9F55D-EEB1-9047-B73E-9BA13B9D0C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0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5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7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5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16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4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1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75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1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>
                <a:alpha val="38000"/>
              </a:srgbClr>
            </a:gs>
            <a:gs pos="100000">
              <a:srgbClr val="FFFFFF">
                <a:alpha val="25000"/>
              </a:srgb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6E6AC-0BAF-4E44-A464-FB68AC908968}" type="datetimeFigureOut">
              <a:rPr lang="en-US" smtClean="0"/>
              <a:t>3/15/16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A5ACD-CB82-7B42-BCFC-DE2C67A0F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60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4579780"/>
            <a:ext cx="7405893" cy="224087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University of Alabama, School of Dentistry</a:t>
            </a:r>
          </a:p>
          <a:p>
            <a:pPr algn="l"/>
            <a:r>
              <a:rPr lang="en-US" sz="2000" i="1" dirty="0" smtClean="0">
                <a:solidFill>
                  <a:schemeClr val="bg1"/>
                </a:solidFill>
              </a:rPr>
              <a:t>Birmingham, Alabama</a:t>
            </a:r>
          </a:p>
          <a:p>
            <a:pPr algn="l"/>
            <a:endParaRPr lang="en-US" sz="2000" i="1" dirty="0">
              <a:solidFill>
                <a:schemeClr val="bg1"/>
              </a:solidFill>
            </a:endParaRPr>
          </a:p>
          <a:p>
            <a:pPr algn="l"/>
            <a:endParaRPr lang="en-US" sz="2000" i="1" dirty="0">
              <a:solidFill>
                <a:schemeClr val="bg1"/>
              </a:solidFill>
            </a:endParaRP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Spotlight Dental School, Pre-Dental Club at Virginia Tech</a:t>
            </a:r>
          </a:p>
          <a:p>
            <a:pPr algn="l"/>
            <a:r>
              <a:rPr lang="en-US" sz="1800" dirty="0" smtClean="0">
                <a:solidFill>
                  <a:schemeClr val="bg1"/>
                </a:solidFill>
              </a:rPr>
              <a:t>Craig McKenzie 2016</a:t>
            </a:r>
          </a:p>
          <a:p>
            <a:pPr algn="l"/>
            <a:endParaRPr lang="en-US" sz="2400" i="1" dirty="0">
              <a:solidFill>
                <a:schemeClr val="bg1"/>
              </a:solidFill>
            </a:endParaRPr>
          </a:p>
          <a:p>
            <a:pPr algn="l"/>
            <a:endParaRPr lang="en-US" sz="2400" i="1" dirty="0">
              <a:solidFill>
                <a:schemeClr val="tx1"/>
              </a:solidFill>
            </a:endParaRPr>
          </a:p>
          <a:p>
            <a:pPr algn="l"/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08891"/>
            <a:ext cx="3648764" cy="36487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9963" y="2206801"/>
            <a:ext cx="3307529" cy="896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i="1" dirty="0" smtClean="0">
                <a:solidFill>
                  <a:srgbClr val="008000"/>
                </a:solidFill>
              </a:rPr>
              <a:t>“Knowledge that will</a:t>
            </a:r>
          </a:p>
          <a:p>
            <a:pPr>
              <a:lnSpc>
                <a:spcPct val="60000"/>
              </a:lnSpc>
            </a:pPr>
            <a:endParaRPr lang="en-US" sz="2800" i="1" dirty="0">
              <a:solidFill>
                <a:srgbClr val="008000"/>
              </a:solidFill>
            </a:endParaRPr>
          </a:p>
          <a:p>
            <a:pPr>
              <a:lnSpc>
                <a:spcPct val="60000"/>
              </a:lnSpc>
            </a:pPr>
            <a:r>
              <a:rPr lang="en-US" sz="2800" i="1" dirty="0" smtClean="0">
                <a:solidFill>
                  <a:srgbClr val="008000"/>
                </a:solidFill>
              </a:rPr>
              <a:t> change your world”</a:t>
            </a:r>
            <a:endParaRPr lang="en-US" sz="2800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50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Pre-</a:t>
            </a:r>
            <a:r>
              <a:rPr lang="en-US" sz="4800" dirty="0" err="1" smtClean="0">
                <a:solidFill>
                  <a:schemeClr val="bg1"/>
                </a:solidFill>
              </a:rPr>
              <a:t>Reqs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437" y="273050"/>
            <a:ext cx="4903635" cy="58531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Biology (12 credits)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General Biology required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Anatomy, cell biology, histology, microbiology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Gen </a:t>
            </a:r>
            <a:r>
              <a:rPr lang="en-US" dirty="0" err="1" smtClean="0">
                <a:solidFill>
                  <a:srgbClr val="000000"/>
                </a:solidFill>
              </a:rPr>
              <a:t>Chem</a:t>
            </a:r>
            <a:r>
              <a:rPr lang="en-US" dirty="0" smtClean="0">
                <a:solidFill>
                  <a:srgbClr val="000000"/>
                </a:solidFill>
              </a:rPr>
              <a:t> (8 credits)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Ochem</a:t>
            </a:r>
            <a:r>
              <a:rPr lang="en-US" dirty="0" smtClean="0">
                <a:solidFill>
                  <a:srgbClr val="000000"/>
                </a:solidFill>
              </a:rPr>
              <a:t> (8 credits)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Physics (8 credits)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Mathmatics</a:t>
            </a:r>
            <a:r>
              <a:rPr lang="en-US" dirty="0" smtClean="0">
                <a:solidFill>
                  <a:srgbClr val="000000"/>
                </a:solidFill>
              </a:rPr>
              <a:t> (6 credits)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Analytical geometry or Calculus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Non-Science (30 credits)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37" y="1808163"/>
            <a:ext cx="35306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5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Admission’s Statistics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676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DAT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AA: 20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TS: 20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PAT: 20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GPA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Science: 3.6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Overall: 3.7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Number of Students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60 total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15 out-of-state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5254" b="-5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98454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Tuition and Fees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In-State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187825" cy="3951288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Tuition: $107,740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Fees: $14,795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Books: $10,000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Equipment: $22,673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Living Expenses*: $96,000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Total- $251,308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Out-of-State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Tuition: $249,575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Fees: $14,795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Books: $10,000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Equipment: $22,673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Living Expenses*: $96,000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Total- $393,143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1897"/>
            <a:ext cx="9144000" cy="147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4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</a:rPr>
              <a:t>World Class Faculty</a:t>
            </a:r>
            <a:endParaRPr lang="en-US" b="1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04" y="1417638"/>
            <a:ext cx="6685835" cy="1496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526" y="2560652"/>
            <a:ext cx="7052342" cy="1590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4" y="3822023"/>
            <a:ext cx="6517756" cy="14481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0068" y="5241340"/>
            <a:ext cx="7593932" cy="16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3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772" y="0"/>
            <a:ext cx="3008313" cy="116205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Curriculum 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658" y="1162050"/>
            <a:ext cx="5111750" cy="26046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Systems-Based Sciences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Comprehensive Care Model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Combined PhD Program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Extramural Rotations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Research Project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64" y="3873352"/>
            <a:ext cx="3594100" cy="279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191" y="3873353"/>
            <a:ext cx="3859213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50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Curriculum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47644"/>
            <a:ext cx="5111750" cy="5515868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Year 1: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Assist in Clinic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Basic Sciences, Pre-Clinic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Year 2: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Practice Hygiene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Basic Sciences, Pre-Clinic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Simple Restorative Procedures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u="sng" dirty="0" smtClean="0">
                <a:solidFill>
                  <a:srgbClr val="000000"/>
                </a:solidFill>
              </a:rPr>
              <a:t>Year 3: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“Dentist” in Clinic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Year 4: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Continue in Clinic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Elective Rotations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2521"/>
            <a:ext cx="2867042" cy="3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49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Why Alabama??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Top Funded Research Program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Passing Board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Strong Clinics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68 Crowns!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Amazing Facilities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More Chairs than Students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So Many Patients!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408" y="1600200"/>
            <a:ext cx="3924300" cy="2649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408" y="3755975"/>
            <a:ext cx="39243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117850" cy="11620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What (future) Students Like: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42243"/>
            <a:ext cx="5568950" cy="428392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Smaller Class Size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Significant Scholarships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Strong Clinical Program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Faculty is Very Friendly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Located on Medical Campus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Not Cut-Throat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Many Specialty Clinics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89" y="1842243"/>
            <a:ext cx="3445561" cy="42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1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317</Words>
  <Application>Microsoft Macintosh PowerPoint</Application>
  <PresentationFormat>On-screen Show (4:3)</PresentationFormat>
  <Paragraphs>90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Pre-Reqs</vt:lpstr>
      <vt:lpstr>Admission’s Statistics</vt:lpstr>
      <vt:lpstr>Tuition and Fees</vt:lpstr>
      <vt:lpstr>World Class Faculty</vt:lpstr>
      <vt:lpstr>Curriculum </vt:lpstr>
      <vt:lpstr>Curriculum</vt:lpstr>
      <vt:lpstr>Why Alabama??</vt:lpstr>
      <vt:lpstr>What (future) Students Like: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Mckenzie</dc:creator>
  <cp:lastModifiedBy>Craig Mckenzie</cp:lastModifiedBy>
  <cp:revision>13</cp:revision>
  <dcterms:created xsi:type="dcterms:W3CDTF">2016-03-15T19:05:46Z</dcterms:created>
  <dcterms:modified xsi:type="dcterms:W3CDTF">2016-03-16T01:30:25Z</dcterms:modified>
</cp:coreProperties>
</file>