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728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291522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ing-photo-vis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57" y="385495"/>
            <a:ext cx="10646475" cy="5963840"/>
          </a:xfrm>
          <a:prstGeom prst="rect">
            <a:avLst/>
          </a:prstGeom>
        </p:spPr>
      </p:pic>
      <p:pic>
        <p:nvPicPr>
          <p:cNvPr id="3" name="Picture 2" descr="UC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9" y="6893564"/>
            <a:ext cx="11757609" cy="20210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Statistics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Average DAT (AA/TS/PAT): 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22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22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22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Average GPA:  sGPA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3.6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 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 oGPA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3.7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Chances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87399" y="2768600"/>
            <a:ext cx="9751555" cy="46344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</a:lstStyle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1771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Applicants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  (46% Out of State)</a:t>
            </a:r>
            <a:endParaRPr lang="en-US" sz="3200" b="1" dirty="0" smtClean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</a:rPr>
              <a:t>132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offered interview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(14% OOS)</a:t>
            </a:r>
            <a:endParaRPr lang="en-US" sz="3200" b="1" dirty="0"/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120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offered admission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(10% OOS)</a:t>
            </a:r>
            <a:endParaRPr lang="en-US" sz="3200" b="1" dirty="0"/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</a:rPr>
              <a:t>88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students matriculate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(9% OOS)</a:t>
            </a:r>
            <a:endParaRPr sz="3200" b="1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Requirements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375241" cy="6127938"/>
          </a:xfrm>
          <a:prstGeom prst="rect">
            <a:avLst/>
          </a:prstGeom>
        </p:spPr>
        <p:txBody>
          <a:bodyPr/>
          <a:lstStyle/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Biology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Gen Chem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Organic chem </a:t>
            </a:r>
            <a:r>
              <a:rPr lang="en-US"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(Lab not required)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 semester of Psychology</a:t>
            </a:r>
            <a:endParaRPr sz="2418" dirty="0">
              <a:solidFill>
                <a:srgbClr val="EBEBEB"/>
              </a:solidFill>
              <a:effectLst>
                <a:outerShdw blurRad="47244" dist="2362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Physics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English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 semester of Biochemistry </a:t>
            </a:r>
          </a:p>
        </p:txBody>
      </p:sp>
      <p:sp>
        <p:nvSpPr>
          <p:cNvPr id="44" name="Shape 44"/>
          <p:cNvSpPr/>
          <p:nvPr/>
        </p:nvSpPr>
        <p:spPr>
          <a:xfrm>
            <a:off x="7410005" y="3100858"/>
            <a:ext cx="4834657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18583" lvl="0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Recommended: 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Anatomy/Physiology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Histology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</a:rPr>
              <a:t>Microbiology</a:t>
            </a:r>
            <a:endParaRPr sz="3300" dirty="0">
              <a:solidFill>
                <a:schemeClr val="tx1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Undergrad Research</a:t>
            </a:r>
          </a:p>
        </p:txBody>
      </p:sp>
      <p:sp>
        <p:nvSpPr>
          <p:cNvPr id="45" name="Shape 45"/>
          <p:cNvSpPr/>
          <p:nvPr/>
        </p:nvSpPr>
        <p:spPr>
          <a:xfrm>
            <a:off x="7470681" y="6619386"/>
            <a:ext cx="5180905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19805" lvl="0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Additional Requirements:</a:t>
            </a:r>
          </a:p>
          <a:p>
            <a:pPr marL="864305" lvl="1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$</a:t>
            </a:r>
            <a:r>
              <a:rPr lang="en-US" sz="3400" dirty="0" smtClean="0">
                <a:solidFill>
                  <a:schemeClr val="tx1"/>
                </a:solidFill>
              </a:rPr>
              <a:t>60</a:t>
            </a: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4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Fee</a:t>
            </a:r>
          </a:p>
          <a:p>
            <a:pPr marL="864305" lvl="1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secondary </a:t>
            </a:r>
            <a:r>
              <a:rPr sz="34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app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Curriculum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787400" y="2244944"/>
            <a:ext cx="11430000" cy="62386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6709" lvl="0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7" dirty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Tuition:  $</a:t>
            </a:r>
            <a:r>
              <a:rPr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3</a:t>
            </a:r>
            <a:r>
              <a:rPr lang="en-US"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42</a:t>
            </a:r>
            <a:r>
              <a:rPr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,000</a:t>
            </a:r>
            <a:r>
              <a:rPr lang="en-US"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 Out of State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 (</a:t>
            </a:r>
            <a:r>
              <a:rPr lang="en-US"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Public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)</a:t>
            </a:r>
            <a:endParaRPr lang="en-US" sz="2807" dirty="0" smtClean="0">
              <a:solidFill>
                <a:srgbClr val="FFFFFF"/>
              </a:solidFill>
              <a:effectLst>
                <a:outerShdw blurRad="39624" dist="29717" dir="5400000" rotWithShape="0">
                  <a:srgbClr val="000000"/>
                </a:outerShdw>
              </a:effectLst>
            </a:endParaRPr>
          </a:p>
          <a:p>
            <a:pPr marL="791209" lvl="1" indent="-346709" defTabSz="455675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average OOS receives $60k in scholarship</a:t>
            </a:r>
            <a:endParaRPr sz="2807" dirty="0">
              <a:solidFill>
                <a:srgbClr val="FFFFFF"/>
              </a:solidFill>
              <a:effectLst>
                <a:outerShdw blurRad="39624" dist="29717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Midterms &amp; Finals only per quarter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Boards taken after second </a:t>
            </a: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year 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Pass/Fail/Honors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High </a:t>
            </a: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specialization </a:t>
            </a: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rate (Endo, OMFS, </a:t>
            </a:r>
            <a:r>
              <a:rPr sz="2651" dirty="0" err="1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etc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)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PhD/DDS program available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95% of class receives some scholarship towards tuition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174</Words>
  <Application>Microsoft Macintosh PowerPoint</Application>
  <PresentationFormat>Custom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Industrial</vt:lpstr>
      <vt:lpstr>PowerPoint Presentation</vt:lpstr>
      <vt:lpstr>Statistics</vt:lpstr>
      <vt:lpstr>Chances</vt:lpstr>
      <vt:lpstr>Requirements</vt:lpstr>
      <vt:lpstr>Curriculum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Aaron</cp:lastModifiedBy>
  <cp:revision>5</cp:revision>
  <dcterms:modified xsi:type="dcterms:W3CDTF">2015-02-10T20:12:08Z</dcterms:modified>
</cp:coreProperties>
</file>