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5" y="6052096"/>
            <a:ext cx="10261792" cy="2863937"/>
          </a:xfrm>
          <a:prstGeom prst="rect">
            <a:avLst/>
          </a:prstGeom>
        </p:spPr>
      </p:pic>
      <p:pic>
        <p:nvPicPr>
          <p:cNvPr id="4" name="Picture 3" descr="GD-slideshow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5" y="663036"/>
            <a:ext cx="10261792" cy="498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19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19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3.5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3.6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2967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Applicants</a:t>
            </a:r>
            <a:endParaRPr lang="en-US" sz="3200" b="1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489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297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admission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140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students matriculate 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370495"/>
            <a:ext cx="5375241" cy="65260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English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</a:t>
            </a: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 Anatomy &amp; Physiology w/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1semester Microbiology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1semester Biochemistry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410005" y="2846944"/>
            <a:ext cx="3526606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Immunology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Molecular Bio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Genetics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Zoology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470681" y="6357776"/>
            <a:ext cx="5180905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chemeClr val="tx1"/>
                </a:solidFill>
              </a:rPr>
              <a:t>50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Fee</a:t>
            </a:r>
            <a:endParaRPr lang="en-US" sz="34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>
                <a:solidFill>
                  <a:schemeClr val="tx1"/>
                </a:solidFill>
              </a:rPr>
              <a:t>S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econdary app</a:t>
            </a:r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on </a:t>
            </a:r>
          </a:p>
          <a:p>
            <a:pPr marL="444500" lvl="1" indent="0" algn="l">
              <a:buSzPct val="75000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custom mobile portal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$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400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 </a:t>
            </a: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(Private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)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– 5% increase in tuition each year</a:t>
            </a:r>
            <a:endParaRPr sz="2807" dirty="0">
              <a:solidFill>
                <a:srgbClr val="FFFFFF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taken after 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first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year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Exams are weekly spaced with typical midterms and finals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lang="en-US" sz="2651" baseline="30000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rd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years assist 4</a:t>
            </a:r>
            <a:r>
              <a:rPr lang="en-US" sz="2651" baseline="30000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th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years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Systems based learning i.e. jaw 1 week, molars 1 week, etc.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No Departments only general dentistry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Most crowns, filling, other procedures performed per dental student prior to graduation of any dental school 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171</Words>
  <Application>Microsoft Macintosh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5</cp:revision>
  <dcterms:modified xsi:type="dcterms:W3CDTF">2015-01-26T01:57:47Z</dcterms:modified>
</cp:coreProperties>
</file>