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2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VA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8" y="813354"/>
            <a:ext cx="10997957" cy="5130800"/>
          </a:xfrm>
          <a:prstGeom prst="rect">
            <a:avLst/>
          </a:prstGeom>
        </p:spPr>
      </p:pic>
      <p:pic>
        <p:nvPicPr>
          <p:cNvPr id="5" name="Picture 4" descr="UCSF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72" y="6133303"/>
            <a:ext cx="10680490" cy="297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21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21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21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3.5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3.5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1874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Applicants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 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53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Out of State)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292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(34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% OOS)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108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admission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31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OOS)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</a:rPr>
              <a:t>87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students matriculate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(17%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OOS)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163700"/>
            <a:ext cx="5375241" cy="697480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semesters Organic </a:t>
            </a:r>
            <a:r>
              <a:rPr lang="en-US" sz="2418" dirty="0" err="1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sz="2418" dirty="0" err="1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hem</a:t>
            </a: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&amp; Lab</a:t>
            </a:r>
            <a:endParaRPr lang="en-US" sz="2418" dirty="0" smtClean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of Psychology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English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of Biochemistry </a:t>
            </a:r>
            <a:endParaRPr lang="en-US" sz="2418" dirty="0" smtClean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11 Credits of Humanities/Social Sciences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42 Credits of Electives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591415" y="2351313"/>
            <a:ext cx="4834657" cy="5180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Anatomy/Physiology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Microbiology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Cell Biology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Immunology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Molecular Bio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Genetics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Zoology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Undergrad Research</a:t>
            </a:r>
          </a:p>
        </p:txBody>
      </p:sp>
      <p:sp>
        <p:nvSpPr>
          <p:cNvPr id="45" name="Shape 45"/>
          <p:cNvSpPr/>
          <p:nvPr/>
        </p:nvSpPr>
        <p:spPr>
          <a:xfrm>
            <a:off x="7410005" y="7532219"/>
            <a:ext cx="5180905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 smtClean="0">
                <a:solidFill>
                  <a:schemeClr val="tx1"/>
                </a:solidFill>
              </a:rPr>
              <a:t>60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Fee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secondary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87400" y="2244944"/>
            <a:ext cx="11430000" cy="62386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$</a:t>
            </a:r>
            <a:r>
              <a:rPr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3</a:t>
            </a:r>
            <a:r>
              <a:rPr lang="en-US" sz="2807" dirty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6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2</a:t>
            </a:r>
            <a:r>
              <a:rPr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,000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 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Out of State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 (</a:t>
            </a: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Public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)</a:t>
            </a:r>
            <a:endParaRPr lang="en-US" sz="2807" dirty="0" smtClean="0">
              <a:solidFill>
                <a:srgbClr val="FFFFFF"/>
              </a:solidFill>
              <a:effectLst>
                <a:outerShdw blurRad="39624" dist="29717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Tests spread throughout quarter with finals week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taken after second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year 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Pass/Fail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/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Letter of Commendation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High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specialization 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rate (Endo, OMFS,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etc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)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Research Experience favored in selection process</a:t>
            </a:r>
            <a:endParaRPr lang="en-US" sz="2651" dirty="0" smtClean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PhD/DDS program 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available</a:t>
            </a:r>
            <a:endParaRPr lang="en-US"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D2 see patients final quarter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3 week externships for D3 and 6 week externships for D4</a:t>
            </a:r>
            <a:endParaRPr lang="en-US" sz="2651" dirty="0" smtClean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198</Words>
  <Application>Microsoft Macintosh PowerPoint</Application>
  <PresentationFormat>Custom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7</cp:revision>
  <dcterms:modified xsi:type="dcterms:W3CDTF">2015-02-10T20:39:04Z</dcterms:modified>
</cp:coreProperties>
</file>