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04" y="-2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ma_Linda_University_School_of_Dentistry_4068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10" y="5439963"/>
            <a:ext cx="7619999" cy="3962400"/>
          </a:xfrm>
          <a:prstGeom prst="rect">
            <a:avLst/>
          </a:prstGeom>
        </p:spPr>
      </p:pic>
      <p:pic>
        <p:nvPicPr>
          <p:cNvPr id="2" name="Picture 1" descr="llu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6" y="620844"/>
            <a:ext cx="12065000" cy="48191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19.9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19.9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20.7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3.2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3.3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1967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Applicants</a:t>
            </a:r>
            <a:endParaRPr lang="en-US" sz="3200" b="1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411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93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students matriculate 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375241" cy="6127938"/>
          </a:xfrm>
          <a:prstGeom prst="rect">
            <a:avLst/>
          </a:prstGeom>
        </p:spPr>
        <p:txBody>
          <a:bodyPr/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Organic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</a:t>
            </a: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English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 semester of Biochemistry </a:t>
            </a:r>
          </a:p>
        </p:txBody>
      </p:sp>
      <p:sp>
        <p:nvSpPr>
          <p:cNvPr id="44" name="Shape 44"/>
          <p:cNvSpPr/>
          <p:nvPr/>
        </p:nvSpPr>
        <p:spPr>
          <a:xfrm>
            <a:off x="7410005" y="2339112"/>
            <a:ext cx="4796185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Anatomy/Physiology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Cell Biology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Histology</a:t>
            </a:r>
            <a:endParaRPr sz="33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Immunology</a:t>
            </a:r>
            <a:endParaRPr sz="33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Microbiology</a:t>
            </a:r>
            <a:endParaRPr sz="33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Molecular Bio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Genetics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470681" y="6357776"/>
            <a:ext cx="5616922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 smtClean="0">
                <a:solidFill>
                  <a:schemeClr val="tx1"/>
                </a:solidFill>
              </a:rPr>
              <a:t>100</a:t>
            </a:r>
            <a:r>
              <a:rPr sz="34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400" dirty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Fee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Secondary </a:t>
            </a:r>
            <a:r>
              <a:rPr sz="34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</a:t>
            </a:r>
            <a:endParaRPr lang="en-US" sz="3400" dirty="0" smtClean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LOR from spiritual leader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$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3</a:t>
            </a: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8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5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</a:t>
            </a: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1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00 </a:t>
            </a: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(Private)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Preferenc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 given to members of the Church of Latter Day Saints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taken after second year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Block Exam Schedule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Pass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/Fail/Honors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D.D.S degree granted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Located in San Bernardino-2 hours east of Los Angeles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138</Words>
  <Application>Microsoft Macintosh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7</cp:revision>
  <dcterms:modified xsi:type="dcterms:W3CDTF">2015-01-26T02:17:11Z</dcterms:modified>
</cp:coreProperties>
</file>